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F9FD98-0CB4-4D56-0E4A-CE02952BF1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55D378A-08CC-D4F9-7A10-94957428D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D2E047-F214-D809-F609-C7E1DE5CD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C34446-DB0A-DAC9-25CA-3A1C8DE9A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CD8512-69F5-A288-CF0E-F858A773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685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F953EA-6615-4A1E-5BE3-0FABE8B5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C7DF72-94F3-2943-F421-9875911FD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3D6300-7647-73DF-D670-A6B1B3875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F676AB-5770-C806-B646-090ACE42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906131-32BC-9EA2-B0CD-6BAC1B410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111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F3BBAE-9184-27DB-BE08-2C9292C89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781374-C437-BF67-8086-351008853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56ABD2-C604-44FF-3E03-AB8CBDACB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571719-343B-DAEF-19C1-00B4BE5A2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E5506D-6B7B-1119-D0B6-98F3DC8D0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850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BDEEE5-14E1-DEB5-1269-1DCBEBF0D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51C3F3-EF4B-BE79-CCFD-7E5CF91CC5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07C8B6E-50EB-B3BC-5455-02CD27538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611584-608B-15CE-5947-E716F0A8F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4CE6828-3492-65B3-11D8-4DCFA0D65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D38571-36FA-5D8A-9B1E-F2311E2CF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65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FF7E11-A470-C68E-7188-7B215905B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D3054DB-C480-2C27-7FA3-CF35AAB63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D78DEC6-1630-BE33-5B4F-E615727FD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0A5AEAA-0EBD-8E48-FE1B-D5F9C96BD3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528140B-C7FD-C291-137B-A6CB4878CA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2962673-2F85-A3F3-BC88-A6C964C6C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8B53011-3633-E05A-8285-06489163A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A5453C9-6034-1544-E2ED-6407BF79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492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119142-BA8A-D6C9-DEB0-3B5E2FB18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F66466F-6750-38BB-72C3-700DB7335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F799B31-F4FB-3409-0736-0324093D6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3F7C23F-F518-966A-3A02-9277B6FC5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84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9E9EF64-F978-B424-39CB-56DE05DAF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D1FC4B3-0E81-89A4-DCB7-D987920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0CB58D-71C4-E395-812F-89D0FD4A4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469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F15CCE-2E08-C204-8CFD-E916A8FC9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898B50-9B1D-0606-1989-8E062CB25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D2DF1AE-C029-EF32-C60B-0E5A4C825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53701B5-8020-68BE-1A84-ADBF3BB56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449904-5053-027A-4655-191C81155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28BFF0-2D5E-5D59-E31B-1E97E2C2A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79A7CE-1B10-A889-FF94-C505D7B7E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F673435-6C31-A0B8-0A80-FCDCE940F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921FD53-E4DB-89D4-8F3A-202BF160C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785609D-647D-180C-C471-DB380AA95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C3A2F81-212E-AEE6-E935-2B51E182C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FF577A2-7A4C-65CC-3E18-09486373A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716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AA2DA8-23DA-0D25-AFB6-5B5729C12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7B7F0B-0773-BEDD-F63E-57798E7763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81C297-FA55-D183-478F-36BC6AF00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B671C6-F3C3-3E36-4496-3521E9934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1555FE-CF7C-3BE3-566C-A6F1081E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490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3145D37-A93E-43AA-174F-26C9A89CD8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45BF214-CDDC-7F07-DF1A-5934999B8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1BED96-5433-3CE3-4AE0-29BC479AE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2F3F64-6956-E4E7-A146-2E9BE648C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FA1D40-DADC-DD27-37A0-8031B9E73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33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6039F08-1797-F1DE-98EA-DCA5B01AC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0245DF9-F4DC-5EDD-7329-BB18C646E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F25916-D9BB-1246-407F-C9F0189BDF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9A40A-6CB1-4BA6-A4AF-FACC0FE0C58A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B5E0F6-E8C0-A7D8-5BC3-47082E2EB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E4CF57-C05E-A898-8C99-F23ED2AC7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9C473-8208-4B1B-A77F-1A706FCD29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804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B51417B-F98C-2720-493D-8A1CD83AE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543" y="0"/>
            <a:ext cx="6146862" cy="345761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EEBAC11-C38C-FDEC-789E-DA639C0C1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543" y="3457610"/>
            <a:ext cx="6146861" cy="153849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30A9EB6-453A-30AD-282D-960474681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543" y="5219671"/>
            <a:ext cx="6146861" cy="124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388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 博辰</dc:creator>
  <cp:lastModifiedBy>杨 博辰</cp:lastModifiedBy>
  <cp:revision>1</cp:revision>
  <dcterms:created xsi:type="dcterms:W3CDTF">2022-05-08T01:38:38Z</dcterms:created>
  <dcterms:modified xsi:type="dcterms:W3CDTF">2022-05-08T01:38:38Z</dcterms:modified>
</cp:coreProperties>
</file>